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5" r:id="rId10"/>
    <p:sldId id="266" r:id="rId11"/>
    <p:sldId id="262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0537EB-F5D1-49A7-8C27-FA1D7210FE9C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2F646B-B050-4366-8255-D8BF6EC6D5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PSHOME01\VOL1\FACULTY\BEASOA\My%20Music\attachments_2010_08_24\baseball_songs___put_me_in_coach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1-2 Day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Linear Measurement</a:t>
            </a:r>
            <a:endParaRPr lang="en-US" dirty="0"/>
          </a:p>
        </p:txBody>
      </p:sp>
      <p:pic>
        <p:nvPicPr>
          <p:cNvPr id="5" name="Picture 4" descr="math-cartoon-20112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8587"/>
            <a:ext cx="4724400" cy="4872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A- Draw DE that is 3 1/16 inches long.</a:t>
            </a:r>
          </a:p>
          <a:p>
            <a:r>
              <a:rPr lang="en-US" dirty="0" smtClean="0"/>
              <a:t>Partner B- Draw FG that is 2 ¾ inches long.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05200" y="1676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505200" y="22098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aseball_songs___put_me_in_coac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722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29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A, Find LM, if MN=2.6 cm and LN=4 cm.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2895600"/>
            <a:ext cx="5410200" cy="990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95400" y="2743200"/>
          <a:ext cx="342900" cy="266700"/>
        </p:xfrm>
        <a:graphic>
          <a:graphicData uri="http://schemas.openxmlformats.org/presentationml/2006/ole">
            <p:oleObj spid="_x0000_s22530" name="Equation" r:id="rId3" imgW="114120" imgH="11412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667000" y="2971800"/>
          <a:ext cx="342900" cy="266700"/>
        </p:xfrm>
        <a:graphic>
          <a:graphicData uri="http://schemas.openxmlformats.org/presentationml/2006/ole">
            <p:oleObj spid="_x0000_s22531" name="Equation" r:id="rId4" imgW="114120" imgH="11412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705600" y="3733800"/>
          <a:ext cx="342900" cy="266700"/>
        </p:xfrm>
        <a:graphic>
          <a:graphicData uri="http://schemas.openxmlformats.org/presentationml/2006/ole">
            <p:oleObj spid="_x0000_s22532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2514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2743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290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Partner B, Find LN, if LM=     in and MN=2 ½ in.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2895600"/>
            <a:ext cx="5410200" cy="990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95400" y="2743200"/>
          <a:ext cx="342900" cy="266700"/>
        </p:xfrm>
        <a:graphic>
          <a:graphicData uri="http://schemas.openxmlformats.org/presentationml/2006/ole">
            <p:oleObj spid="_x0000_s23554" name="Equation" r:id="rId3" imgW="114120" imgH="114120" progId="Equation.3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667000" y="2971800"/>
          <a:ext cx="342900" cy="266700"/>
        </p:xfrm>
        <a:graphic>
          <a:graphicData uri="http://schemas.openxmlformats.org/presentationml/2006/ole">
            <p:oleObj spid="_x0000_s23555" name="Equation" r:id="rId4" imgW="114120" imgH="11412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705600" y="3733800"/>
          <a:ext cx="342900" cy="266700"/>
        </p:xfrm>
        <a:graphic>
          <a:graphicData uri="http://schemas.openxmlformats.org/presentationml/2006/ole">
            <p:oleObj spid="_x0000_s23556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2514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9400" y="2743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290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800600" y="1524000"/>
          <a:ext cx="381000" cy="621632"/>
        </p:xfrm>
        <a:graphic>
          <a:graphicData uri="http://schemas.openxmlformats.org/presentationml/2006/ole">
            <p:oleObj spid="_x0000_s23557" name="Equation" r:id="rId6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Scribe and 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Find x and ST if T is between S and U, ST=7x, SU=45, and TU=5x-3</a:t>
            </a:r>
            <a:endParaRPr lang="en-US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19200" y="2438400"/>
            <a:ext cx="6553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 5"/>
          <p:cNvGraphicFramePr>
            <a:graphicFrameLocks noChangeAspect="1"/>
          </p:cNvGraphicFramePr>
          <p:nvPr>
            <p:ph sz="quarter" idx="1"/>
          </p:nvPr>
        </p:nvGraphicFramePr>
        <p:xfrm>
          <a:off x="1447800" y="2133600"/>
          <a:ext cx="530225" cy="530225"/>
        </p:xfrm>
        <a:graphic>
          <a:graphicData uri="http://schemas.openxmlformats.org/presentationml/2006/ole">
            <p:oleObj spid="_x0000_s24578" name="Equation" r:id="rId3" imgW="114120" imgH="114120" progId="Equation.3">
              <p:embed/>
            </p:oleObj>
          </a:graphicData>
        </a:graphic>
      </p:graphicFrame>
      <p:graphicFrame>
        <p:nvGraphicFramePr>
          <p:cNvPr id="24579" name="Content Placeholder 5"/>
          <p:cNvGraphicFramePr>
            <a:graphicFrameLocks noChangeAspect="1"/>
          </p:cNvGraphicFramePr>
          <p:nvPr/>
        </p:nvGraphicFramePr>
        <p:xfrm>
          <a:off x="3352800" y="2133600"/>
          <a:ext cx="530225" cy="530225"/>
        </p:xfrm>
        <a:graphic>
          <a:graphicData uri="http://schemas.openxmlformats.org/presentationml/2006/ole">
            <p:oleObj spid="_x0000_s24579" name="Equation" r:id="rId4" imgW="114120" imgH="114120" progId="Equation.3">
              <p:embed/>
            </p:oleObj>
          </a:graphicData>
        </a:graphic>
      </p:graphicFrame>
      <p:graphicFrame>
        <p:nvGraphicFramePr>
          <p:cNvPr id="24580" name="Content Placeholder 5"/>
          <p:cNvGraphicFramePr>
            <a:graphicFrameLocks noChangeAspect="1"/>
          </p:cNvGraphicFramePr>
          <p:nvPr/>
        </p:nvGraphicFramePr>
        <p:xfrm>
          <a:off x="6553200" y="2133600"/>
          <a:ext cx="530225" cy="530225"/>
        </p:xfrm>
        <a:graphic>
          <a:graphicData uri="http://schemas.openxmlformats.org/presentationml/2006/ole">
            <p:oleObj spid="_x0000_s24580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198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1981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5x-3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>
          <a:xfrm rot="-5400000">
            <a:off x="3695700" y="571500"/>
            <a:ext cx="1143000" cy="5181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38600" y="3962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I. If W is on </a:t>
            </a:r>
            <a:r>
              <a:rPr lang="en-US" b="1" i="1" dirty="0" smtClean="0"/>
              <a:t>AB , then A is on WB.</a:t>
            </a:r>
          </a:p>
          <a:p>
            <a:pPr>
              <a:buNone/>
            </a:pPr>
            <a:r>
              <a:rPr lang="en-US" b="1" dirty="0" smtClean="0"/>
              <a:t>II. If W is on </a:t>
            </a:r>
            <a:r>
              <a:rPr lang="en-US" b="1" i="1" dirty="0" smtClean="0"/>
              <a:t>AB , then AW = WB.</a:t>
            </a:r>
          </a:p>
          <a:p>
            <a:pPr>
              <a:buNone/>
            </a:pPr>
            <a:r>
              <a:rPr lang="en-US" b="1" dirty="0" smtClean="0"/>
              <a:t>III. If W is on </a:t>
            </a:r>
            <a:r>
              <a:rPr lang="en-US" b="1" i="1" dirty="0" smtClean="0"/>
              <a:t>AB , then </a:t>
            </a:r>
            <a:r>
              <a:rPr lang="en-US" dirty="0" smtClean="0"/>
              <a:t>AW + WB = AB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A. I only</a:t>
            </a:r>
          </a:p>
          <a:p>
            <a:pPr>
              <a:buNone/>
            </a:pPr>
            <a:r>
              <a:rPr lang="en-US" b="1" dirty="0" smtClean="0"/>
              <a:t>B. II only</a:t>
            </a:r>
          </a:p>
          <a:p>
            <a:pPr>
              <a:buNone/>
            </a:pPr>
            <a:r>
              <a:rPr lang="en-US" b="1" dirty="0" smtClean="0"/>
              <a:t>C. III only</a:t>
            </a:r>
          </a:p>
          <a:p>
            <a:pPr>
              <a:buNone/>
            </a:pPr>
            <a:r>
              <a:rPr lang="en-US" b="1" dirty="0" smtClean="0"/>
              <a:t>D. II and III</a:t>
            </a:r>
          </a:p>
          <a:p>
            <a:pPr>
              <a:buNone/>
            </a:pPr>
            <a:r>
              <a:rPr lang="en-US" b="1" dirty="0" smtClean="0"/>
              <a:t>E. I, II, and III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is/are </a:t>
            </a:r>
            <a:r>
              <a:rPr lang="en-US" i="1" dirty="0" smtClean="0"/>
              <a:t>true</a:t>
            </a:r>
            <a:br>
              <a:rPr lang="en-US" i="1" dirty="0" smtClean="0"/>
            </a:br>
            <a:r>
              <a:rPr lang="en-US" dirty="0" smtClean="0"/>
              <a:t>statements?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JK=6r, KL=3r, and JL=27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Do you know</a:t>
            </a:r>
            <a:r>
              <a:rPr lang="en-US" sz="4400" dirty="0" smtClean="0">
                <a:latin typeface="Comic Sans MS" pitchFamily="66" charset="0"/>
              </a:rPr>
              <a:t>???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What are the three undefined terms in geometry</a:t>
            </a:r>
            <a:r>
              <a:rPr lang="en-US" sz="4400" dirty="0" smtClean="0">
                <a:latin typeface="Comic Sans MS" pitchFamily="66" charset="0"/>
              </a:rPr>
              <a:t>???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295400" y="0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¾ + 5/6 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measurement do the little lines on the inch side of a ruler show?</a:t>
            </a:r>
          </a:p>
          <a:p>
            <a:r>
              <a:rPr lang="en-US" dirty="0" smtClean="0"/>
              <a:t>How many divisions are there in a centimeter on a ruler?</a:t>
            </a:r>
          </a:p>
          <a:p>
            <a:r>
              <a:rPr lang="en-US" dirty="0" smtClean="0"/>
              <a:t>What does the angle addition postulate say?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Unlike a line, a line segment, can be measured because it has two endpoints. </a:t>
            </a:r>
          </a:p>
          <a:p>
            <a:r>
              <a:rPr lang="en-US" dirty="0" smtClean="0"/>
              <a:t>A segment with endpoints A and B can be name AB or BA. </a:t>
            </a:r>
          </a:p>
          <a:p>
            <a:r>
              <a:rPr lang="en-US" dirty="0" smtClean="0"/>
              <a:t>The length or measure of AB is written AB.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31242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153400" y="2667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00600" y="3581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Inches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http://woodzone.com/Merchant2/articles/in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3657600" cy="4813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Centimeters</a:t>
            </a:r>
          </a:p>
          <a:p>
            <a:endParaRPr lang="en-US" dirty="0"/>
          </a:p>
        </p:txBody>
      </p:sp>
      <p:pic>
        <p:nvPicPr>
          <p:cNvPr id="6146" name="Picture 2" descr="http://www.mrmyers.org/Teacher_Resources/GIFs/rules_cm_20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438400"/>
            <a:ext cx="5972175" cy="178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standard ruler</a:t>
            </a:r>
            <a:endParaRPr lang="en-US" dirty="0"/>
          </a:p>
        </p:txBody>
      </p:sp>
      <p:pic>
        <p:nvPicPr>
          <p:cNvPr id="4" name="Content Placeholder 3" descr="ruler-c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4623943" cy="3657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your shoulder partner, find something in the room that is </a:t>
            </a:r>
          </a:p>
          <a:p>
            <a:r>
              <a:rPr lang="en-US" dirty="0" smtClean="0"/>
              <a:t>A) 5    inches</a:t>
            </a:r>
          </a:p>
          <a:p>
            <a:r>
              <a:rPr lang="en-US" dirty="0" smtClean="0"/>
              <a:t>B) 3.7 cm</a:t>
            </a:r>
          </a:p>
          <a:p>
            <a:r>
              <a:rPr lang="en-US" dirty="0" smtClean="0"/>
              <a:t>C) Measure the length of Partner A’s pencil/pen in inches</a:t>
            </a:r>
          </a:p>
          <a:p>
            <a:r>
              <a:rPr lang="en-US" dirty="0" smtClean="0"/>
              <a:t>D)Measure the length of Partner B’s pinky finger in centimeters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76400" y="2667000"/>
          <a:ext cx="228600" cy="304800"/>
        </p:xfrm>
        <a:graphic>
          <a:graphicData uri="http://schemas.openxmlformats.org/presentationml/2006/ole">
            <p:oleObj spid="_x0000_s4097" name="Equation" r:id="rId3" imgW="2286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M is between P and Q, then PM+MQ=PQ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3276600"/>
            <a:ext cx="5715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71600" y="3124200"/>
          <a:ext cx="266700" cy="266700"/>
        </p:xfrm>
        <a:graphic>
          <a:graphicData uri="http://schemas.openxmlformats.org/presentationml/2006/ole">
            <p:oleObj spid="_x0000_s3073" name="Equation" r:id="rId3" imgW="114120" imgH="11412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7086600" y="3124200"/>
          <a:ext cx="266700" cy="266700"/>
        </p:xfrm>
        <a:graphic>
          <a:graphicData uri="http://schemas.openxmlformats.org/presentationml/2006/ole">
            <p:oleObj spid="_x0000_s3076" name="Equation" r:id="rId4" imgW="114120" imgH="11412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209800" y="3124200"/>
          <a:ext cx="266700" cy="266700"/>
        </p:xfrm>
        <a:graphic>
          <a:graphicData uri="http://schemas.openxmlformats.org/presentationml/2006/ole">
            <p:oleObj spid="_x0000_s3077" name="Equation" r:id="rId5" imgW="114120" imgH="11412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2895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28194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segments having the same measure are congruent (       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sz="quarter" idx="1"/>
          </p:nvPr>
        </p:nvGraphicFramePr>
        <p:xfrm>
          <a:off x="5715000" y="685800"/>
          <a:ext cx="838452" cy="762000"/>
        </p:xfrm>
        <a:graphic>
          <a:graphicData uri="http://schemas.openxmlformats.org/presentationml/2006/ole">
            <p:oleObj spid="_x0000_s21506" name="Equation" r:id="rId3" imgW="139680" imgH="126720" progId="Equation.3">
              <p:embed/>
            </p:oleObj>
          </a:graphicData>
        </a:graphic>
      </p:graphicFrame>
      <p:pic>
        <p:nvPicPr>
          <p:cNvPr id="5" name="Picture 4" descr="congruent-segment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1447800"/>
            <a:ext cx="4781550" cy="478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340</TotalTime>
  <Words>436</Words>
  <Application>Microsoft Office PowerPoint</Application>
  <PresentationFormat>On-screen Show (4:3)</PresentationFormat>
  <Paragraphs>69</Paragraphs>
  <Slides>20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Median</vt:lpstr>
      <vt:lpstr>Equation</vt:lpstr>
      <vt:lpstr>1-2 Day 1</vt:lpstr>
      <vt:lpstr>Bellringer</vt:lpstr>
      <vt:lpstr>Slide 3</vt:lpstr>
      <vt:lpstr>Introduction to measurement</vt:lpstr>
      <vt:lpstr>Slide 5</vt:lpstr>
      <vt:lpstr>A standard ruler</vt:lpstr>
      <vt:lpstr>Challenge… </vt:lpstr>
      <vt:lpstr>Segment Addition Postulate</vt:lpstr>
      <vt:lpstr>Two segments having the same measure are congruent (       )</vt:lpstr>
      <vt:lpstr>Rally Coach</vt:lpstr>
      <vt:lpstr>Slide 11</vt:lpstr>
      <vt:lpstr>Slide 12</vt:lpstr>
      <vt:lpstr>Slide 13</vt:lpstr>
      <vt:lpstr>Scribe and Sage</vt:lpstr>
      <vt:lpstr>Find x and ST if T is between S and U, ST=7x, SU=45, and TU=5x-3</vt:lpstr>
      <vt:lpstr>Which of the following is/are true statements?</vt:lpstr>
      <vt:lpstr>Find the value of the variable and KL if K is between J and L</vt:lpstr>
      <vt:lpstr>Slide 18</vt:lpstr>
      <vt:lpstr>Find the value of the variable and KL if K is between J and L</vt:lpstr>
      <vt:lpstr>Summary: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24, 2010</dc:title>
  <dc:creator>Us</dc:creator>
  <cp:lastModifiedBy>beasoa</cp:lastModifiedBy>
  <cp:revision>26</cp:revision>
  <dcterms:created xsi:type="dcterms:W3CDTF">2010-08-24T02:03:55Z</dcterms:created>
  <dcterms:modified xsi:type="dcterms:W3CDTF">2012-08-22T15:07:53Z</dcterms:modified>
</cp:coreProperties>
</file>